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6" r:id="rId6"/>
    <p:sldId id="265" r:id="rId7"/>
    <p:sldId id="260" r:id="rId8"/>
    <p:sldId id="263" r:id="rId9"/>
    <p:sldId id="262" r:id="rId10"/>
    <p:sldId id="261" r:id="rId11"/>
    <p:sldId id="264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84D63-9565-44F1-8113-DF3106BDB2A4}" type="datetimeFigureOut">
              <a:rPr lang="fi-FI" smtClean="0"/>
              <a:t>11.9.2014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3BBEB-B928-42A7-92FF-EA4946A272A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5575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3BBEB-B928-42A7-92FF-EA4946A272A0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296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Otsikk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cxnSp>
        <p:nvCxnSpPr>
          <p:cNvPr id="8" name="Suora yhdysviiv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uora yhdysviiv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i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äivämäärän paikkamerkki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2E07-9F35-430E-8087-E5BF0C3F6892}" type="datetime1">
              <a:rPr lang="fi-FI" smtClean="0"/>
              <a:t>11.9.2014</a:t>
            </a:fld>
            <a:endParaRPr lang="fi-FI"/>
          </a:p>
        </p:txBody>
      </p:sp>
      <p:sp>
        <p:nvSpPr>
          <p:cNvPr id="16" name="Dian numeron paikkamerkki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A235-C2BA-42E6-89A5-94BDC1A092C0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C2F4-25E8-4929-B0D8-0FAD46B9D5A0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isällön paikkamerkk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129E90-B87C-4E52-BAAD-51EDFAC4C1E0}" type="datetime1">
              <a:rPr lang="fi-FI" smtClean="0"/>
              <a:t>11.9.2014</a:t>
            </a:fld>
            <a:endParaRPr lang="fi-FI"/>
          </a:p>
        </p:txBody>
      </p:sp>
      <p:sp>
        <p:nvSpPr>
          <p:cNvPr id="15" name="Dian numeron paikkamerkki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16" name="Alatunnisteen paikkamerk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17" name="Otsikk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BB11-1B1D-4100-997B-9B01539F689A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cxnSp>
        <p:nvCxnSpPr>
          <p:cNvPr id="7" name="Suora yhdysviiv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F6B05-3EFE-4F8E-BBFD-E7CCB911DD70}" type="datetime1">
              <a:rPr lang="fi-FI" smtClean="0"/>
              <a:t>11.9.2014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795F5-CE22-4749-B751-BF9C131F6CDB}" type="datetime1">
              <a:rPr lang="fi-FI" smtClean="0"/>
              <a:t>11.9.2014</a:t>
            </a:fld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32" name="Sisällön paikkamerkk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34" name="Sisällön paikkamerkk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2" name="Tekstin paikkamerkki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cxnSp>
        <p:nvCxnSpPr>
          <p:cNvPr id="10" name="Suora yhdysviiv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yhdysviiv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A619-69F6-4A31-B5A2-164BB825F100}" type="datetime1">
              <a:rPr lang="fi-FI" smtClean="0"/>
              <a:t>11.9.2014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75D7A-7078-4379-A65C-99C318A98F64}" type="datetime1">
              <a:rPr lang="fi-FI" smtClean="0"/>
              <a:t>11.9.2014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isällön paikkamerkk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31" name="Otsikk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Päivämäärän paikkamerkki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A8C302-11F9-4C4F-95B1-DAE45ED8D252}" type="datetime1">
              <a:rPr lang="fi-FI" smtClean="0"/>
              <a:t>11.9.2014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6EA4-EDD3-4B16-BF76-1676EFE4C7E9}" type="datetime1">
              <a:rPr lang="fi-FI" smtClean="0"/>
              <a:t>11.9.2014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in paikkamerkki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24" name="Päivämäärän paikkamerkki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F886C5-5D71-4789-84C9-5277726FF727}" type="datetime1">
              <a:rPr lang="fi-FI" smtClean="0"/>
              <a:t>11.9.2014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Päivi Vuorihuhta</a:t>
            </a:r>
            <a:endParaRPr lang="fi-FI"/>
          </a:p>
        </p:txBody>
      </p:sp>
      <p:sp>
        <p:nvSpPr>
          <p:cNvPr id="22" name="Dian numeron paikkamerkki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992308-0504-4545-95DF-28C044957E4B}" type="slidenum">
              <a:rPr lang="fi-FI" smtClean="0"/>
              <a:t>‹#›</a:t>
            </a:fld>
            <a:endParaRPr lang="fi-FI"/>
          </a:p>
        </p:txBody>
      </p:sp>
      <p:sp>
        <p:nvSpPr>
          <p:cNvPr id="5" name="Otsikon paikkamerkki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omniatopo.wikispaces.com/Erilaiset+oppija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640960" cy="4104456"/>
          </a:xfrm>
        </p:spPr>
        <p:txBody>
          <a:bodyPr>
            <a:normAutofit/>
          </a:bodyPr>
          <a:lstStyle/>
          <a:p>
            <a:endParaRPr lang="fi-FI" sz="2800" dirty="0" smtClean="0"/>
          </a:p>
          <a:p>
            <a:r>
              <a:rPr lang="fi-FI" sz="2800" dirty="0" smtClean="0"/>
              <a:t>Miettikää pareittain muutama minuutti mitä teille tulee mieleen sanoista erilainen oppija ?</a:t>
            </a:r>
          </a:p>
          <a:p>
            <a:endParaRPr lang="fi-FI" sz="2800" dirty="0"/>
          </a:p>
          <a:p>
            <a:endParaRPr lang="fi-FI" sz="2800" dirty="0" smtClean="0"/>
          </a:p>
          <a:p>
            <a:endParaRPr lang="fi-FI" sz="2800" dirty="0"/>
          </a:p>
          <a:p>
            <a:pPr algn="ctr"/>
            <a:r>
              <a:rPr lang="fi-FI" sz="2800" dirty="0" smtClean="0"/>
              <a:t>….opiskelija jolla on erilaisia oppimisen esteitä…</a:t>
            </a:r>
          </a:p>
          <a:p>
            <a:endParaRPr lang="fi-FI" dirty="0" smtClean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936104"/>
          </a:xfrm>
        </p:spPr>
        <p:txBody>
          <a:bodyPr>
            <a:normAutofit/>
          </a:bodyPr>
          <a:lstStyle/>
          <a:p>
            <a:r>
              <a:rPr lang="fi-FI" sz="5400" dirty="0" smtClean="0"/>
              <a:t>Erilainen oppija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418266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27584" y="1916832"/>
            <a:ext cx="7920880" cy="37259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i-FI" sz="6000" baseline="30000" dirty="0" smtClean="0">
              <a:hlinkClick r:id="rId2"/>
            </a:endParaRPr>
          </a:p>
          <a:p>
            <a:pPr marL="0" indent="0">
              <a:buNone/>
            </a:pPr>
            <a:r>
              <a:rPr lang="fi-FI" sz="5400" baseline="30000" dirty="0" smtClean="0">
                <a:hlinkClick r:id="rId2"/>
              </a:rPr>
              <a:t>Erilaiset </a:t>
            </a:r>
            <a:r>
              <a:rPr lang="fi-FI" sz="5400" baseline="30000" dirty="0">
                <a:hlinkClick r:id="rId2"/>
              </a:rPr>
              <a:t>oppijat</a:t>
            </a:r>
            <a:endParaRPr lang="fi-FI" sz="5400" baseline="30000" dirty="0"/>
          </a:p>
          <a:p>
            <a:pPr marL="0" indent="0">
              <a:buNone/>
            </a:pPr>
            <a:r>
              <a:rPr lang="fi-FI" sz="5400" baseline="30000" dirty="0" smtClean="0"/>
              <a:t>Oma työelämä jakso</a:t>
            </a:r>
          </a:p>
          <a:p>
            <a:pPr marL="0" indent="0">
              <a:buNone/>
            </a:pPr>
            <a:r>
              <a:rPr lang="fi-FI" sz="5400" baseline="30000" dirty="0" smtClean="0"/>
              <a:t>Opiskelijoiden työssäoppimisjaksot</a:t>
            </a:r>
          </a:p>
          <a:p>
            <a:pPr marL="0" indent="0">
              <a:buNone/>
            </a:pPr>
            <a:endParaRPr lang="fi-FI" sz="6000" baseline="30000" dirty="0" smtClean="0"/>
          </a:p>
          <a:p>
            <a:pPr marL="0" indent="0">
              <a:buNone/>
            </a:pPr>
            <a:endParaRPr lang="fi-FI" sz="6000" baseline="30000" dirty="0" smtClean="0"/>
          </a:p>
          <a:p>
            <a:pPr marL="0" indent="0">
              <a:buNone/>
            </a:pPr>
            <a:endParaRPr lang="fi-FI" sz="6000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1177" cy="924475"/>
          </a:xfrm>
        </p:spPr>
        <p:txBody>
          <a:bodyPr>
            <a:normAutofit/>
          </a:bodyPr>
          <a:lstStyle/>
          <a:p>
            <a:r>
              <a:rPr lang="fi-FI" sz="4400" dirty="0" smtClean="0"/>
              <a:t>Mitä itse olen tehnyt ?</a:t>
            </a:r>
            <a:endParaRPr lang="fi-FI" sz="4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E53EE2-6819-4002-AE15-A9954698F08F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185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878070"/>
          </a:xfrm>
        </p:spPr>
        <p:txBody>
          <a:bodyPr/>
          <a:lstStyle/>
          <a:p>
            <a:pPr marL="0" indent="0">
              <a:buNone/>
            </a:pPr>
            <a:r>
              <a:rPr lang="fi-FI" sz="2800" dirty="0" smtClean="0"/>
              <a:t>Työpaikalle on tulossa opiskelija ja hänellä on todettu oppimisen vaikeus. </a:t>
            </a:r>
            <a:r>
              <a:rPr lang="fi-FI" sz="2800" dirty="0"/>
              <a:t>Miten toimit </a:t>
            </a:r>
            <a:r>
              <a:rPr lang="fi-FI" sz="2800" dirty="0" smtClean="0"/>
              <a:t>?</a:t>
            </a:r>
          </a:p>
          <a:p>
            <a:pPr marL="0" indent="0">
              <a:buNone/>
            </a:pPr>
            <a:endParaRPr lang="fi-FI" sz="2800" dirty="0"/>
          </a:p>
          <a:p>
            <a:r>
              <a:rPr lang="fi-FI" sz="2000" dirty="0" smtClean="0"/>
              <a:t>työpaikkaohjaajana</a:t>
            </a:r>
          </a:p>
          <a:p>
            <a:r>
              <a:rPr lang="fi-FI" sz="2000" dirty="0" smtClean="0"/>
              <a:t>työyhteisön jäsenenä ( työkaverina )</a:t>
            </a:r>
            <a:endParaRPr lang="fi-FI" sz="2000" dirty="0"/>
          </a:p>
          <a:p>
            <a:r>
              <a:rPr lang="fi-FI" sz="2000" dirty="0" smtClean="0"/>
              <a:t>esimiehenä</a:t>
            </a:r>
          </a:p>
          <a:p>
            <a:r>
              <a:rPr lang="fi-FI" sz="2000" dirty="0" smtClean="0"/>
              <a:t>työnantajana</a:t>
            </a:r>
          </a:p>
          <a:p>
            <a:r>
              <a:rPr lang="fi-FI" sz="2000" dirty="0" smtClean="0"/>
              <a:t>kouluttajana</a:t>
            </a:r>
            <a:endParaRPr lang="fi-FI" sz="2000" dirty="0"/>
          </a:p>
          <a:p>
            <a:endParaRPr lang="fi-FI" sz="2000" dirty="0" smtClean="0"/>
          </a:p>
          <a:p>
            <a:endParaRPr lang="fi-FI" dirty="0" smtClean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39019" cy="924475"/>
          </a:xfrm>
        </p:spPr>
        <p:txBody>
          <a:bodyPr/>
          <a:lstStyle/>
          <a:p>
            <a:r>
              <a:rPr lang="fi-FI" sz="4400" dirty="0" smtClean="0"/>
              <a:t>Case</a:t>
            </a:r>
            <a:endParaRPr lang="fi-FI" sz="4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042D95-5137-4528-A53D-1A9F60966616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85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3568" y="1700807"/>
            <a:ext cx="7776863" cy="4157991"/>
          </a:xfrm>
        </p:spPr>
        <p:txBody>
          <a:bodyPr/>
          <a:lstStyle/>
          <a:p>
            <a:r>
              <a:rPr lang="fi-FI" sz="2800" dirty="0" smtClean="0"/>
              <a:t>oppii hitaammin</a:t>
            </a:r>
          </a:p>
          <a:p>
            <a:r>
              <a:rPr lang="fi-FI" sz="2800" dirty="0" smtClean="0"/>
              <a:t>erityisen lahjakas</a:t>
            </a:r>
          </a:p>
          <a:p>
            <a:r>
              <a:rPr lang="fi-FI" sz="2800" dirty="0" smtClean="0"/>
              <a:t>tarvitsee enemmän tukea ja ohjausta</a:t>
            </a:r>
          </a:p>
          <a:p>
            <a:r>
              <a:rPr lang="fi-FI" sz="2800" dirty="0" smtClean="0"/>
              <a:t>oppii eritavoin kuin toiset</a:t>
            </a:r>
          </a:p>
          <a:p>
            <a:r>
              <a:rPr lang="fi-FI" sz="2800" dirty="0"/>
              <a:t>d</a:t>
            </a:r>
            <a:r>
              <a:rPr lang="fi-FI" sz="2800" dirty="0" smtClean="0"/>
              <a:t>iagnosoitu sairaus</a:t>
            </a:r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400" dirty="0" smtClean="0"/>
              <a:t>Mitä tarkoittaa?</a:t>
            </a:r>
            <a:endParaRPr lang="fi-FI" sz="4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992CE6-71F7-4579-B9A1-BC1198B8FFDB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79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807361"/>
            <a:ext cx="8496944" cy="4051437"/>
          </a:xfrm>
        </p:spPr>
        <p:txBody>
          <a:bodyPr>
            <a:noAutofit/>
          </a:bodyPr>
          <a:lstStyle/>
          <a:p>
            <a:r>
              <a:rPr lang="fi-FI" sz="2800" dirty="0" smtClean="0"/>
              <a:t>kolme ryhmää /kolme työskentelypistettä</a:t>
            </a:r>
          </a:p>
          <a:p>
            <a:r>
              <a:rPr lang="fi-FI" sz="2800" dirty="0"/>
              <a:t>j</a:t>
            </a:r>
            <a:r>
              <a:rPr lang="fi-FI" sz="2800" dirty="0" smtClean="0"/>
              <a:t>okaisessa pisteessä yksi ”aihe” / sana</a:t>
            </a:r>
          </a:p>
          <a:p>
            <a:r>
              <a:rPr lang="fi-FI" sz="2800" dirty="0"/>
              <a:t>y</a:t>
            </a:r>
            <a:r>
              <a:rPr lang="fi-FI" sz="2800" dirty="0" smtClean="0"/>
              <a:t>hdessä pisteessä aikaa n.10 min.</a:t>
            </a:r>
          </a:p>
          <a:p>
            <a:r>
              <a:rPr lang="fi-FI" sz="2800" dirty="0"/>
              <a:t>m</a:t>
            </a:r>
            <a:r>
              <a:rPr lang="fi-FI" sz="2800" dirty="0" smtClean="0"/>
              <a:t>iellekartta, jokainen ryhmä täyttää ja kirjoittaa karttaan niitä asioita joita ryhmässä tulee mieleen / keskustellaan</a:t>
            </a:r>
          </a:p>
          <a:p>
            <a:r>
              <a:rPr lang="fi-FI" sz="2800" dirty="0"/>
              <a:t>v</a:t>
            </a:r>
            <a:r>
              <a:rPr lang="fi-FI" sz="2800" dirty="0" smtClean="0"/>
              <a:t>aihdetaan pöytää ja sama uudelleen</a:t>
            </a:r>
            <a:endParaRPr lang="fi-FI" sz="2800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1177" cy="924475"/>
          </a:xfrm>
        </p:spPr>
        <p:txBody>
          <a:bodyPr>
            <a:normAutofit/>
          </a:bodyPr>
          <a:lstStyle/>
          <a:p>
            <a:r>
              <a:rPr lang="fi-FI" sz="4400" dirty="0" smtClean="0"/>
              <a:t>Ryhmätyö</a:t>
            </a:r>
            <a:endParaRPr lang="fi-FI" sz="4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144ED2-01E9-4459-99CB-665084E163CD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99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268960"/>
          </a:xfrm>
        </p:spPr>
        <p:txBody>
          <a:bodyPr/>
          <a:lstStyle/>
          <a:p>
            <a:pPr marL="0" indent="0">
              <a:buNone/>
            </a:pPr>
            <a:r>
              <a:rPr lang="fi-FI" sz="2800" dirty="0" smtClean="0"/>
              <a:t>Erilainen oppija työelämässä:</a:t>
            </a:r>
          </a:p>
          <a:p>
            <a:r>
              <a:rPr lang="fi-FI" sz="2800" dirty="0" smtClean="0"/>
              <a:t>kohtaaminen</a:t>
            </a:r>
          </a:p>
          <a:p>
            <a:r>
              <a:rPr lang="fi-FI" sz="2800" dirty="0" smtClean="0"/>
              <a:t>mahdollisuudet</a:t>
            </a:r>
          </a:p>
          <a:p>
            <a:r>
              <a:rPr lang="fi-FI" sz="2800" dirty="0"/>
              <a:t>haasteet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152128"/>
          </a:xfrm>
        </p:spPr>
        <p:txBody>
          <a:bodyPr>
            <a:normAutofit/>
          </a:bodyPr>
          <a:lstStyle/>
          <a:p>
            <a:r>
              <a:rPr lang="fi-FI" sz="4800" dirty="0" smtClean="0"/>
              <a:t>Työskentelypisteiden aiheet</a:t>
            </a:r>
            <a:endParaRPr lang="fi-FI" sz="48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5C2133-D531-41DA-A028-7C34F7ACC629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61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705200"/>
          </a:xfrm>
        </p:spPr>
        <p:txBody>
          <a:bodyPr/>
          <a:lstStyle/>
          <a:p>
            <a:r>
              <a:rPr lang="fi-FI" dirty="0" smtClean="0"/>
              <a:t>Antaa työyhteisöön erilaisuutta /ymmärrystä</a:t>
            </a:r>
          </a:p>
          <a:p>
            <a:r>
              <a:rPr lang="fi-FI" dirty="0" smtClean="0"/>
              <a:t>Luotettavia / tunnollisia työntekijöitä</a:t>
            </a:r>
          </a:p>
          <a:p>
            <a:r>
              <a:rPr lang="fi-FI" dirty="0" smtClean="0"/>
              <a:t>Kouluttaa / opettaa juuri omaan työyhteisöön sopiva työntekijä</a:t>
            </a:r>
          </a:p>
          <a:p>
            <a:r>
              <a:rPr lang="fi-FI" dirty="0" smtClean="0"/>
              <a:t>Työtehtävät mahdollisesti niitä joita ei kukaan muu ”halua” tehdä, aputöitä jne.</a:t>
            </a:r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Mahdollisuudet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60E95F-C023-405E-B77C-2701BA588887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6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888432"/>
          </a:xfrm>
        </p:spPr>
        <p:txBody>
          <a:bodyPr/>
          <a:lstStyle/>
          <a:p>
            <a:r>
              <a:rPr lang="fi-FI" dirty="0" smtClean="0"/>
              <a:t>Riittämätön tieto opiskelijan oppimiseen liittyvistä vaikeuksista</a:t>
            </a:r>
          </a:p>
          <a:p>
            <a:r>
              <a:rPr lang="fi-FI" dirty="0" smtClean="0"/>
              <a:t>Omat / työyhteisön asenteet</a:t>
            </a:r>
          </a:p>
          <a:p>
            <a:r>
              <a:rPr lang="fi-FI" dirty="0" smtClean="0"/>
              <a:t>Aikaisemmat huonot kokemukset</a:t>
            </a:r>
          </a:p>
          <a:p>
            <a:r>
              <a:rPr lang="fi-FI" dirty="0" smtClean="0"/>
              <a:t>Työtehtävät työpaikalla, minkälaisiin tehtäviin voidaan opiskelija laittaa</a:t>
            </a:r>
          </a:p>
          <a:p>
            <a:r>
              <a:rPr lang="fi-FI" dirty="0" smtClean="0"/>
              <a:t>Ohjauksen tarve suurempi, resurssikysymys työpaikoilla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Haasteet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CA9F4D-322F-48D2-9555-03F1958BF224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05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63144"/>
          </a:xfrm>
        </p:spPr>
        <p:txBody>
          <a:bodyPr>
            <a:normAutofit/>
          </a:bodyPr>
          <a:lstStyle/>
          <a:p>
            <a:r>
              <a:rPr lang="fi-FI" sz="2800" dirty="0" smtClean="0"/>
              <a:t>Koko työyhteisö valmennetaan, otetaan mukaan</a:t>
            </a:r>
          </a:p>
          <a:p>
            <a:r>
              <a:rPr lang="fi-FI" sz="2800" dirty="0" smtClean="0"/>
              <a:t>Erilaisen oppijan kohtaaminen</a:t>
            </a:r>
          </a:p>
          <a:p>
            <a:r>
              <a:rPr lang="fi-FI" sz="2800" dirty="0" smtClean="0"/>
              <a:t>Matala kynnys yhteydenottamiseen</a:t>
            </a:r>
          </a:p>
          <a:p>
            <a:r>
              <a:rPr lang="fi-FI" sz="2800" dirty="0" smtClean="0"/>
              <a:t>Tieto oppimisvaikeuksista</a:t>
            </a:r>
          </a:p>
          <a:p>
            <a:r>
              <a:rPr lang="fi-FI" sz="2800" dirty="0" smtClean="0"/>
              <a:t>Työpaikalla erilaisia menetelmiä jotka auttavat oppimiseen</a:t>
            </a: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739019" cy="924475"/>
          </a:xfrm>
        </p:spPr>
        <p:txBody>
          <a:bodyPr>
            <a:normAutofit/>
          </a:bodyPr>
          <a:lstStyle/>
          <a:p>
            <a:r>
              <a:rPr lang="fi-FI" sz="4000" dirty="0" smtClean="0"/>
              <a:t>Omia ajatuksia / kokemuksia</a:t>
            </a:r>
            <a:endParaRPr lang="fi-FI" sz="40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167F34D-777D-4196-9040-F9DCDF27D1B1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34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301208"/>
          </a:xfrm>
        </p:spPr>
        <p:txBody>
          <a:bodyPr>
            <a:normAutofit/>
          </a:bodyPr>
          <a:lstStyle/>
          <a:p>
            <a:r>
              <a:rPr lang="fi-FI" sz="2400" dirty="0" smtClean="0"/>
              <a:t>rytmitä työt</a:t>
            </a:r>
          </a:p>
          <a:p>
            <a:r>
              <a:rPr lang="fi-FI" sz="2400" dirty="0" smtClean="0"/>
              <a:t>riittävästi taukoja</a:t>
            </a:r>
          </a:p>
          <a:p>
            <a:r>
              <a:rPr lang="fi-FI" sz="2400" dirty="0" smtClean="0"/>
              <a:t>asioiden kertaaminen</a:t>
            </a:r>
          </a:p>
          <a:p>
            <a:r>
              <a:rPr lang="fi-FI" sz="2400" dirty="0" smtClean="0"/>
              <a:t>suullinen ohjeistaminen</a:t>
            </a:r>
          </a:p>
          <a:p>
            <a:r>
              <a:rPr lang="fi-FI" sz="2400" dirty="0" smtClean="0"/>
              <a:t>näytä miten tehdään</a:t>
            </a:r>
          </a:p>
          <a:p>
            <a:r>
              <a:rPr lang="fi-FI" sz="2400" dirty="0" smtClean="0"/>
              <a:t>kuvien / videoiden käyttäminen</a:t>
            </a:r>
          </a:p>
          <a:p>
            <a:r>
              <a:rPr lang="fi-FI" sz="2400" dirty="0" smtClean="0"/>
              <a:t>muista tarkistaa / varmistaa miten asia ymmärretty</a:t>
            </a:r>
          </a:p>
          <a:p>
            <a:r>
              <a:rPr lang="fi-FI" sz="2400" dirty="0" smtClean="0"/>
              <a:t>yksi tehtävä kerrallaan</a:t>
            </a:r>
          </a:p>
          <a:p>
            <a:r>
              <a:rPr lang="fi-FI" sz="2400" dirty="0" smtClean="0"/>
              <a:t>omat aikataulut</a:t>
            </a:r>
          </a:p>
          <a:p>
            <a:r>
              <a:rPr lang="fi-FI" sz="2400" b="1" i="1" u="sng" dirty="0" smtClean="0">
                <a:solidFill>
                  <a:srgbClr val="FF0000"/>
                </a:solidFill>
              </a:rPr>
              <a:t>rohkaise, kannusta, tue, hyväksy ja anna aikaa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01177" cy="924475"/>
          </a:xfrm>
        </p:spPr>
        <p:txBody>
          <a:bodyPr>
            <a:normAutofit/>
          </a:bodyPr>
          <a:lstStyle/>
          <a:p>
            <a:r>
              <a:rPr lang="fi-FI" sz="4400" dirty="0" smtClean="0"/>
              <a:t>Käytännön vinkkejä</a:t>
            </a:r>
            <a:endParaRPr lang="fi-FI" sz="4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005952-03C6-4FE4-BB0C-7E33A0E9A18E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55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104456"/>
          </a:xfrm>
        </p:spPr>
        <p:txBody>
          <a:bodyPr>
            <a:normAutofit/>
          </a:bodyPr>
          <a:lstStyle/>
          <a:p>
            <a:endParaRPr lang="fi-FI" sz="2800" dirty="0" smtClean="0"/>
          </a:p>
          <a:p>
            <a:r>
              <a:rPr lang="fi-FI" sz="2800" dirty="0" smtClean="0"/>
              <a:t>työvalmentaja</a:t>
            </a:r>
          </a:p>
          <a:p>
            <a:r>
              <a:rPr lang="fi-FI" sz="2800" dirty="0"/>
              <a:t>y</a:t>
            </a:r>
            <a:r>
              <a:rPr lang="fi-FI" sz="2800" dirty="0" smtClean="0"/>
              <a:t>ritysyhteistyövalmentaja</a:t>
            </a:r>
          </a:p>
          <a:p>
            <a:r>
              <a:rPr lang="fi-FI" sz="2800" dirty="0"/>
              <a:t>o</a:t>
            </a:r>
            <a:r>
              <a:rPr lang="fi-FI" sz="2800" dirty="0" smtClean="0"/>
              <a:t>man alan esittely oppilaitoksessa</a:t>
            </a:r>
          </a:p>
          <a:p>
            <a:r>
              <a:rPr lang="fi-FI" sz="2800" dirty="0"/>
              <a:t>t</a:t>
            </a:r>
            <a:r>
              <a:rPr lang="fi-FI" sz="2800" dirty="0" smtClean="0"/>
              <a:t>yönhaku ja niihin vastaaminen</a:t>
            </a:r>
          </a:p>
          <a:p>
            <a:r>
              <a:rPr lang="fi-FI" sz="2800" dirty="0"/>
              <a:t>s</a:t>
            </a:r>
            <a:r>
              <a:rPr lang="fi-FI" sz="2800" dirty="0" smtClean="0"/>
              <a:t>ovitettua eläkettä / palkkaa</a:t>
            </a:r>
          </a:p>
          <a:p>
            <a:r>
              <a:rPr lang="fi-FI" sz="2800" dirty="0" smtClean="0"/>
              <a:t>tuki-/ avotyö</a:t>
            </a:r>
          </a:p>
          <a:p>
            <a:r>
              <a:rPr lang="fi-FI" sz="2800" dirty="0" smtClean="0"/>
              <a:t>työssäoppimisjaksot</a:t>
            </a:r>
          </a:p>
          <a:p>
            <a:endParaRPr lang="fi-FI" sz="2800" dirty="0" smtClean="0"/>
          </a:p>
          <a:p>
            <a:endParaRPr lang="fi-FI" sz="2800" dirty="0" smtClean="0"/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373616" cy="1152128"/>
          </a:xfrm>
        </p:spPr>
        <p:txBody>
          <a:bodyPr>
            <a:normAutofit fontScale="90000"/>
          </a:bodyPr>
          <a:lstStyle/>
          <a:p>
            <a:r>
              <a:rPr lang="fi-FI" sz="6000" dirty="0" smtClean="0"/>
              <a:t>Yhteistyö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9CB436-D963-44D6-B6A5-0C38385ABDBD}" type="datetime1">
              <a:rPr lang="fi-FI" smtClean="0"/>
              <a:t>11.9.2014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/>
              <a:t>Päivi Vuorihuhta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82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i">
  <a:themeElements>
    <a:clrScheme name="Kulmat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Paperi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607</TotalTime>
  <Words>300</Words>
  <Application>Microsoft Office PowerPoint</Application>
  <PresentationFormat>Näytössä katseltava diaesitys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2" baseType="lpstr">
      <vt:lpstr>Paperi</vt:lpstr>
      <vt:lpstr>Erilainen oppija</vt:lpstr>
      <vt:lpstr>Mitä tarkoittaa?</vt:lpstr>
      <vt:lpstr>Ryhmätyö</vt:lpstr>
      <vt:lpstr>Työskentelypisteiden aiheet</vt:lpstr>
      <vt:lpstr>Mahdollisuudet</vt:lpstr>
      <vt:lpstr>Haasteet</vt:lpstr>
      <vt:lpstr>Omia ajatuksia / kokemuksia</vt:lpstr>
      <vt:lpstr>Käytännön vinkkejä</vt:lpstr>
      <vt:lpstr>Yhteistyö </vt:lpstr>
      <vt:lpstr>Mitä itse olen tehnyt ?</vt:lpstr>
      <vt:lpstr>Case</vt:lpstr>
    </vt:vector>
  </TitlesOfParts>
  <Company>Omnia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Erilainen oppija</dc:title>
  <dc:creator>Päivi Vuorihuhta</dc:creator>
  <cp:lastModifiedBy>Päivi Vuorihuhta</cp:lastModifiedBy>
  <cp:revision>19</cp:revision>
  <dcterms:created xsi:type="dcterms:W3CDTF">2014-03-25T12:08:26Z</dcterms:created>
  <dcterms:modified xsi:type="dcterms:W3CDTF">2014-09-11T08:53:29Z</dcterms:modified>
</cp:coreProperties>
</file>